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mothy,GUMI - ネメシスの銃口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mothy,KAITO - 悪徳のジャッジメント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mothy,初音ミク - 眠らせ姫からの贈り物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